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  <p:bold r:id="rId18"/>
    </p:embeddedFont>
    <p:embeddedFont>
      <p:font typeface="Open Sans Bold" panose="020B0806030504020204" pitchFamily="34" charset="0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90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401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502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DeepMammoAI: Revolutionizing Breast Cancer Diagnosis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315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Machine Learning for Early Detection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495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17th April, 2025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78453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792153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5767626"/>
            <a:ext cx="217574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Y.O. Ibrahim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appreciate your time and consideration.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07045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Challenges in Breast Cancer Diagnosis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Manual Analysis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Error-prone, time-consuming (30+ features)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37579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Computational Complexity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Full-feature models are demanding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Limited real-time tools in poor settings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7551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How DeepMammoAI 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Dataset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WDBC (569 samples, 357 benign, 212 malignant)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Feature Selection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10 clinically significant features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Neural Network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98% accuracy (2 hidden layers, ReLU)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Streamlit App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interface for real-time predictions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190738"/>
            <a:ext cx="4178856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Performance Metrics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13" y="52715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 features retain 98% of original performance</a:t>
            </a:r>
            <a:endParaRPr lang="en-US" sz="12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4AE67-8369-40EC-97AF-004B517D1710}"/>
              </a:ext>
            </a:extLst>
          </p:cNvPr>
          <p:cNvSpPr txBox="1"/>
          <p:nvPr/>
        </p:nvSpPr>
        <p:spPr>
          <a:xfrm>
            <a:off x="12150969" y="1301262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98.2%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BB860-8798-4C4D-8DA3-72634E5ADB0B}"/>
              </a:ext>
            </a:extLst>
          </p:cNvPr>
          <p:cNvSpPr txBox="1"/>
          <p:nvPr/>
        </p:nvSpPr>
        <p:spPr>
          <a:xfrm>
            <a:off x="12150969" y="2974106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97.1%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A8D13-5FEC-4A90-BB85-566E7C9AACE3}"/>
              </a:ext>
            </a:extLst>
          </p:cNvPr>
          <p:cNvSpPr txBox="1"/>
          <p:nvPr/>
        </p:nvSpPr>
        <p:spPr>
          <a:xfrm>
            <a:off x="12150969" y="464695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95.3%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41DE2-ECF1-4A3B-A80E-4DC47C695566}"/>
              </a:ext>
            </a:extLst>
          </p:cNvPr>
          <p:cNvSpPr txBox="1"/>
          <p:nvPr/>
        </p:nvSpPr>
        <p:spPr>
          <a:xfrm>
            <a:off x="2651641" y="6247150"/>
            <a:ext cx="1090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0.98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98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Real-World Impact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1843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Clinical Use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169206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Rapid diagnosis for pathologists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25219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70296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Lowers barriers in resource-limited settings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859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Research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236732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Benchmark for feature selection in medical ML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7826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Expanding Horizons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3259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Histopathology Images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BreakHis dataset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Mobile App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Point-of-care use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Multi-Class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Tumor subtype classification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00751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Join the Fight Against Breast Cancer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Hospitals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50675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Collaborate for validation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11" y="390001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3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Researchers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22433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Refine with larger datasets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307" y="2948940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Developers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7690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app functionality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533" y="5675114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Bridging AI Innovation and Clinical Care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5547"/>
            <a:ext cx="5142190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Our Team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2" y="1619607"/>
            <a:ext cx="3066217" cy="18949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9852" y="3771662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Ibrahim Yusuf O.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19852" y="4216241"/>
            <a:ext cx="3066217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Scientist (Team Lead)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559" y="1619607"/>
            <a:ext cx="3066336" cy="18951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94559" y="3771781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Ahmad Nura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4094559" y="4216360"/>
            <a:ext cx="306633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Frontend Developer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386" y="1619607"/>
            <a:ext cx="3066336" cy="18951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9386" y="3771781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Abduljalal Kutama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469386" y="4216360"/>
            <a:ext cx="306633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Graphic Designer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4213" y="1619607"/>
            <a:ext cx="3066336" cy="18951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44213" y="3771781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Ruqayya Yunusa Y.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0844213" y="4216360"/>
            <a:ext cx="306633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Analyst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852" y="5162431"/>
            <a:ext cx="3066217" cy="189499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19852" y="7314486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Rodiyah A. Kareem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719852" y="7759065"/>
            <a:ext cx="3066217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Graphic Designer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DeepMammoAI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Revolutionizing Breast Cancer Diagnosis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Clinical Validation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Needs real-world implementation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 Innovation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Bridging the gap to improve healthcare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240</Words>
  <Application>Microsoft Office PowerPoint</Application>
  <PresentationFormat>Custom</PresentationFormat>
  <Paragraphs>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Open Sans Bold</vt:lpstr>
      <vt:lpstr>Arial</vt:lpstr>
      <vt:lpstr>Merriweather Bold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4</cp:revision>
  <dcterms:created xsi:type="dcterms:W3CDTF">2025-04-15T16:20:40Z</dcterms:created>
  <dcterms:modified xsi:type="dcterms:W3CDTF">2025-04-15T17:01:00Z</dcterms:modified>
</cp:coreProperties>
</file>